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s/slide2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FF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1008" y="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D7E96-DDF3-4C1F-BD54-E4971E935A75}" type="datetimeFigureOut">
              <a:rPr lang="fr-FR" smtClean="0"/>
              <a:t>07/05/2026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A3485-D006-4F22-8421-B0DEE43C0F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1168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3A3485-D006-4F22-8421-B0DEE43C0F9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7812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F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F49C6AEE-6FDF-A899-A5BB-327B8C8D05D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304" y="6060186"/>
            <a:ext cx="1536192" cy="86410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40080" y="365760"/>
            <a:ext cx="5686428" cy="4924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05A5A"/>
                </a:solidFill>
              </a:defRPr>
            </a:pPr>
            <a:r>
              <a:rPr dirty="0"/>
              <a:t>Slide 1</a:t>
            </a:r>
            <a:r>
              <a:rPr lang="fr-FR" dirty="0"/>
              <a:t> —</a:t>
            </a:r>
            <a:r>
              <a:rPr dirty="0"/>
              <a:t> </a:t>
            </a:r>
            <a:r>
              <a:rPr dirty="0" err="1"/>
              <a:t>Présentation</a:t>
            </a:r>
            <a:r>
              <a:rPr dirty="0"/>
              <a:t> de </a:t>
            </a:r>
            <a:r>
              <a:rPr dirty="0" err="1"/>
              <a:t>l’organisation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640080" y="91440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i="1">
                <a:solidFill>
                  <a:srgbClr val="646464"/>
                </a:solidFill>
              </a:defRPr>
            </a:pPr>
            <a:r>
              <a:rPr dirty="0"/>
              <a:t>ESG Excellence Awards 2026 — Official Submission Template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91440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dirty="0"/>
              <a:t>Logo de </a:t>
            </a:r>
            <a:r>
              <a:rPr dirty="0" err="1"/>
              <a:t>l’organisation</a:t>
            </a:r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dirty="0" err="1"/>
              <a:t>Présentation</a:t>
            </a:r>
            <a:r>
              <a:rPr dirty="0"/>
              <a:t> </a:t>
            </a:r>
            <a:r>
              <a:rPr dirty="0" err="1"/>
              <a:t>synthétique</a:t>
            </a:r>
            <a:r>
              <a:rPr dirty="0"/>
              <a:t> de </a:t>
            </a:r>
            <a:r>
              <a:rPr dirty="0" err="1"/>
              <a:t>l’activité</a:t>
            </a:r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dirty="0"/>
              <a:t>Chiffres </a:t>
            </a:r>
            <a:r>
              <a:rPr dirty="0" err="1"/>
              <a:t>clés</a:t>
            </a:r>
            <a:r>
              <a:rPr dirty="0"/>
              <a:t> (</a:t>
            </a:r>
            <a:r>
              <a:rPr dirty="0" err="1"/>
              <a:t>effectif</a:t>
            </a:r>
            <a:r>
              <a:rPr dirty="0"/>
              <a:t>, </a:t>
            </a:r>
            <a:r>
              <a:rPr dirty="0" err="1"/>
              <a:t>présence</a:t>
            </a:r>
            <a:r>
              <a:rPr dirty="0"/>
              <a:t>, </a:t>
            </a:r>
            <a:r>
              <a:rPr dirty="0" err="1"/>
              <a:t>activité</a:t>
            </a:r>
            <a:r>
              <a:rPr dirty="0"/>
              <a:t>…)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dirty="0"/>
              <a:t>Présence </a:t>
            </a:r>
            <a:r>
              <a:rPr dirty="0" err="1"/>
              <a:t>géographique</a:t>
            </a:r>
            <a:r>
              <a:rPr dirty="0"/>
              <a:t> / </a:t>
            </a:r>
            <a:r>
              <a:rPr dirty="0" err="1"/>
              <a:t>marchés</a:t>
            </a:r>
            <a:endParaRPr dirty="0"/>
          </a:p>
        </p:txBody>
      </p:sp>
      <p:sp>
        <p:nvSpPr>
          <p:cNvPr id="12" name="TextBox 4">
            <a:extLst>
              <a:ext uri="{FF2B5EF4-FFF2-40B4-BE49-F238E27FC236}">
                <a16:creationId xmlns:a16="http://schemas.microsoft.com/office/drawing/2014/main" id="{5A0FD640-5FDE-DC14-6215-1024AE238E62}"/>
              </a:ext>
            </a:extLst>
          </p:cNvPr>
          <p:cNvSpPr txBox="1"/>
          <p:nvPr/>
        </p:nvSpPr>
        <p:spPr>
          <a:xfrm>
            <a:off x="4178808" y="6369129"/>
            <a:ext cx="50292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>
                <a:solidFill>
                  <a:srgbClr val="787878"/>
                </a:solidFill>
              </a:defRPr>
            </a:pPr>
            <a:r>
              <a:rPr lang="fr-FR" sz="1000" dirty="0"/>
              <a:t>Maximum 7 slides — Merci de garder votre candidature concise, visuelle et orientée impact</a:t>
            </a:r>
            <a:r>
              <a:rPr dirty="0"/>
              <a:t>.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FC1F180A-2626-3DAE-7A34-95DCBA1296B0}"/>
              </a:ext>
            </a:extLst>
          </p:cNvPr>
          <p:cNvCxnSpPr>
            <a:cxnSpLocks/>
          </p:cNvCxnSpPr>
          <p:nvPr/>
        </p:nvCxnSpPr>
        <p:spPr>
          <a:xfrm>
            <a:off x="1682496" y="6492240"/>
            <a:ext cx="2606040" cy="0"/>
          </a:xfrm>
          <a:prstGeom prst="line">
            <a:avLst/>
          </a:prstGeom>
          <a:ln w="6350">
            <a:solidFill>
              <a:srgbClr val="00B050"/>
            </a:solidFill>
            <a:tailEnd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365760"/>
            <a:ext cx="10058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05A5A"/>
                </a:solidFill>
              </a:defRPr>
            </a:pPr>
            <a:r>
              <a:rPr dirty="0"/>
              <a:t>Slide 2 — </a:t>
            </a:r>
            <a:r>
              <a:rPr dirty="0" err="1"/>
              <a:t>Contexte</a:t>
            </a:r>
            <a:r>
              <a:rPr dirty="0"/>
              <a:t> &amp; </a:t>
            </a:r>
            <a:r>
              <a:rPr dirty="0" err="1"/>
              <a:t>enjeu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640080" y="100584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i="1">
                <a:solidFill>
                  <a:srgbClr val="646464"/>
                </a:solidFill>
              </a:defRPr>
            </a:pPr>
            <a:r>
              <a:t>ESG Excellence Awards 2026 — Official Submission Template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91440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Problématique ou enjeu adressé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Contexte sectoriel ou territorial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Importance stratégique de l’initiative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Lien avec les enjeux ESG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D1E72A42-1C61-D9C3-6299-833B98B4C22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304" y="6060186"/>
            <a:ext cx="1536192" cy="864108"/>
          </a:xfrm>
          <a:prstGeom prst="rect">
            <a:avLst/>
          </a:prstGeom>
        </p:spPr>
      </p:pic>
      <p:sp>
        <p:nvSpPr>
          <p:cNvPr id="10" name="TextBox 4">
            <a:extLst>
              <a:ext uri="{FF2B5EF4-FFF2-40B4-BE49-F238E27FC236}">
                <a16:creationId xmlns:a16="http://schemas.microsoft.com/office/drawing/2014/main" id="{5D8A360C-2410-2F40-678C-D401A9181695}"/>
              </a:ext>
            </a:extLst>
          </p:cNvPr>
          <p:cNvSpPr txBox="1"/>
          <p:nvPr/>
        </p:nvSpPr>
        <p:spPr>
          <a:xfrm>
            <a:off x="4178808" y="6369129"/>
            <a:ext cx="50292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>
                <a:solidFill>
                  <a:srgbClr val="787878"/>
                </a:solidFill>
              </a:defRPr>
            </a:pPr>
            <a:r>
              <a:rPr lang="fr-FR" sz="1000" dirty="0"/>
              <a:t>Maximum 7 slides — Merci de garder votre candidature concise, visuelle et orientée impact</a:t>
            </a:r>
            <a:r>
              <a:rPr dirty="0"/>
              <a:t>.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5D9B9309-D29E-7EE6-8B06-1AE872BE6F32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1682496" y="6492240"/>
            <a:ext cx="2606040" cy="0"/>
          </a:xfrm>
          <a:prstGeom prst="line">
            <a:avLst/>
          </a:prstGeom>
          <a:ln w="6350">
            <a:solidFill>
              <a:srgbClr val="00B050"/>
            </a:solidFill>
            <a:tailEnd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365760"/>
            <a:ext cx="10058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05A5A"/>
                </a:solidFill>
              </a:defRPr>
            </a:pPr>
            <a:r>
              <a:t>Slide 3 — Présentation de l’initiative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0584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i="1">
                <a:solidFill>
                  <a:srgbClr val="646464"/>
                </a:solidFill>
              </a:defRPr>
            </a:pPr>
            <a:r>
              <a:t>ESG Excellence Awards 2026 — Official Submission Template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91440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Résumé de l’initiative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Actions clés mises en œuvre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Parties prenantes impliquées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Approche et méthodologie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A45BE04F-C1E6-D583-64AD-0008D447FB1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304" y="6060186"/>
            <a:ext cx="1536192" cy="864108"/>
          </a:xfrm>
          <a:prstGeom prst="rect">
            <a:avLst/>
          </a:prstGeom>
        </p:spPr>
      </p:pic>
      <p:sp>
        <p:nvSpPr>
          <p:cNvPr id="10" name="TextBox 4">
            <a:extLst>
              <a:ext uri="{FF2B5EF4-FFF2-40B4-BE49-F238E27FC236}">
                <a16:creationId xmlns:a16="http://schemas.microsoft.com/office/drawing/2014/main" id="{86039B31-36EE-BB77-376D-F41BF9A8DA23}"/>
              </a:ext>
            </a:extLst>
          </p:cNvPr>
          <p:cNvSpPr txBox="1"/>
          <p:nvPr/>
        </p:nvSpPr>
        <p:spPr>
          <a:xfrm>
            <a:off x="4178808" y="6369129"/>
            <a:ext cx="50292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>
                <a:solidFill>
                  <a:srgbClr val="787878"/>
                </a:solidFill>
              </a:defRPr>
            </a:pPr>
            <a:r>
              <a:rPr lang="fr-FR" sz="1000" dirty="0"/>
              <a:t>Maximum 7 slides — Merci de garder votre candidature concise, visuelle et orientée impact</a:t>
            </a:r>
            <a:r>
              <a:rPr dirty="0"/>
              <a:t>.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5E10A774-AEC0-7554-B25A-33687C9A8B4C}"/>
              </a:ext>
            </a:extLst>
          </p:cNvPr>
          <p:cNvCxnSpPr>
            <a:cxnSpLocks/>
          </p:cNvCxnSpPr>
          <p:nvPr/>
        </p:nvCxnSpPr>
        <p:spPr>
          <a:xfrm>
            <a:off x="1682496" y="6492240"/>
            <a:ext cx="2606040" cy="0"/>
          </a:xfrm>
          <a:prstGeom prst="line">
            <a:avLst/>
          </a:prstGeom>
          <a:ln w="6350">
            <a:solidFill>
              <a:srgbClr val="00B050"/>
            </a:solidFill>
            <a:tailEnd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365760"/>
            <a:ext cx="10058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05A5A"/>
                </a:solidFill>
              </a:defRPr>
            </a:pPr>
            <a:r>
              <a:t>Slide 4 — Résultats &amp; KPI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0584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i="1">
                <a:solidFill>
                  <a:srgbClr val="646464"/>
                </a:solidFill>
              </a:defRPr>
            </a:pPr>
            <a:r>
              <a:t>ESG Excellence Awards 2026 — Official Submission Template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91440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dirty="0" err="1"/>
              <a:t>Résultats</a:t>
            </a:r>
            <a:r>
              <a:rPr dirty="0"/>
              <a:t> </a:t>
            </a:r>
            <a:r>
              <a:rPr dirty="0" err="1"/>
              <a:t>obtenus</a:t>
            </a:r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dirty="0" err="1"/>
              <a:t>Indicateurs</a:t>
            </a:r>
            <a:r>
              <a:rPr dirty="0"/>
              <a:t> </a:t>
            </a:r>
            <a:r>
              <a:rPr dirty="0" err="1"/>
              <a:t>clés</a:t>
            </a:r>
            <a:r>
              <a:rPr dirty="0"/>
              <a:t> (KPI)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dirty="0"/>
              <a:t>Impacts </a:t>
            </a:r>
            <a:r>
              <a:rPr dirty="0" err="1"/>
              <a:t>environnementaux</a:t>
            </a:r>
            <a:r>
              <a:rPr dirty="0"/>
              <a:t> / </a:t>
            </a:r>
            <a:r>
              <a:rPr dirty="0" err="1"/>
              <a:t>sociaux</a:t>
            </a:r>
            <a:r>
              <a:rPr dirty="0"/>
              <a:t> / </a:t>
            </a:r>
            <a:r>
              <a:rPr dirty="0" err="1"/>
              <a:t>gouvernance</a:t>
            </a:r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dirty="0" err="1"/>
              <a:t>Éléments</a:t>
            </a:r>
            <a:r>
              <a:rPr dirty="0"/>
              <a:t> </a:t>
            </a:r>
            <a:r>
              <a:rPr dirty="0" err="1"/>
              <a:t>quantitatifs</a:t>
            </a:r>
            <a:r>
              <a:rPr dirty="0"/>
              <a:t> avant / après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14C6A547-1C09-DEBC-045E-4F3C198F492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304" y="6060186"/>
            <a:ext cx="1536192" cy="864108"/>
          </a:xfrm>
          <a:prstGeom prst="rect">
            <a:avLst/>
          </a:prstGeom>
        </p:spPr>
      </p:pic>
      <p:sp>
        <p:nvSpPr>
          <p:cNvPr id="10" name="TextBox 4">
            <a:extLst>
              <a:ext uri="{FF2B5EF4-FFF2-40B4-BE49-F238E27FC236}">
                <a16:creationId xmlns:a16="http://schemas.microsoft.com/office/drawing/2014/main" id="{2A15D73C-7203-5DB5-1B46-C9898C981B36}"/>
              </a:ext>
            </a:extLst>
          </p:cNvPr>
          <p:cNvSpPr txBox="1"/>
          <p:nvPr/>
        </p:nvSpPr>
        <p:spPr>
          <a:xfrm>
            <a:off x="4178808" y="6369129"/>
            <a:ext cx="50292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>
                <a:solidFill>
                  <a:srgbClr val="787878"/>
                </a:solidFill>
              </a:defRPr>
            </a:pPr>
            <a:r>
              <a:rPr lang="fr-FR" sz="1000" dirty="0"/>
              <a:t>Maximum 7 slides — Merci de garder votre candidature concise, visuelle et orientée impact</a:t>
            </a:r>
            <a:r>
              <a:rPr dirty="0"/>
              <a:t>.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8F9085E-C6E6-AC12-6636-434923A67EA6}"/>
              </a:ext>
            </a:extLst>
          </p:cNvPr>
          <p:cNvCxnSpPr>
            <a:cxnSpLocks/>
          </p:cNvCxnSpPr>
          <p:nvPr/>
        </p:nvCxnSpPr>
        <p:spPr>
          <a:xfrm>
            <a:off x="1682496" y="6492240"/>
            <a:ext cx="2606040" cy="0"/>
          </a:xfrm>
          <a:prstGeom prst="line">
            <a:avLst/>
          </a:prstGeom>
          <a:ln w="6350">
            <a:solidFill>
              <a:srgbClr val="00B050"/>
            </a:solidFill>
            <a:tailEnd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365760"/>
            <a:ext cx="10058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05A5A"/>
                </a:solidFill>
              </a:defRPr>
            </a:pPr>
            <a:r>
              <a:t>Slide 5 — Innovation &amp; différenciation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0584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i="1">
                <a:solidFill>
                  <a:srgbClr val="646464"/>
                </a:solidFill>
              </a:defRPr>
            </a:pPr>
            <a:r>
              <a:t>ESG Excellence Awards 2026 — Official Submission Template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5658600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rPr dirty="0" err="1"/>
              <a:t>Éléments</a:t>
            </a:r>
            <a:r>
              <a:rPr dirty="0"/>
              <a:t> </a:t>
            </a:r>
            <a:r>
              <a:rPr dirty="0" err="1"/>
              <a:t>innovants</a:t>
            </a:r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dirty="0"/>
              <a:t>Valeur </a:t>
            </a:r>
            <a:r>
              <a:rPr dirty="0" err="1"/>
              <a:t>ajoutée</a:t>
            </a:r>
            <a:r>
              <a:rPr dirty="0"/>
              <a:t> de </a:t>
            </a:r>
            <a:r>
              <a:rPr dirty="0" err="1"/>
              <a:t>l’initiative</a:t>
            </a:r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dirty="0" err="1"/>
              <a:t>Différenciation</a:t>
            </a:r>
            <a:r>
              <a:rPr dirty="0"/>
              <a:t> par rapport aux pratiques </a:t>
            </a:r>
            <a:r>
              <a:rPr lang="fr-FR" dirty="0"/>
              <a:t>habituelles</a:t>
            </a:r>
            <a:endParaRPr dirty="0"/>
          </a:p>
          <a:p>
            <a:pPr>
              <a:defRPr sz="2000">
                <a:solidFill>
                  <a:srgbClr val="282828"/>
                </a:solidFill>
              </a:defRPr>
            </a:pPr>
            <a:r>
              <a:rPr dirty="0" err="1"/>
              <a:t>Approche</a:t>
            </a:r>
            <a:r>
              <a:rPr dirty="0"/>
              <a:t> unique </a:t>
            </a:r>
            <a:r>
              <a:rPr dirty="0" err="1"/>
              <a:t>ou</a:t>
            </a:r>
            <a:r>
              <a:rPr dirty="0"/>
              <a:t> disruptive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7BCDDF2-C936-AC6E-F47C-ADF707920F7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304" y="6060186"/>
            <a:ext cx="1536192" cy="864108"/>
          </a:xfrm>
          <a:prstGeom prst="rect">
            <a:avLst/>
          </a:prstGeom>
        </p:spPr>
      </p:pic>
      <p:sp>
        <p:nvSpPr>
          <p:cNvPr id="11" name="TextBox 4">
            <a:extLst>
              <a:ext uri="{FF2B5EF4-FFF2-40B4-BE49-F238E27FC236}">
                <a16:creationId xmlns:a16="http://schemas.microsoft.com/office/drawing/2014/main" id="{7C00D3EF-B4F2-7A4C-3EF1-B29CCF4DCC95}"/>
              </a:ext>
            </a:extLst>
          </p:cNvPr>
          <p:cNvSpPr txBox="1"/>
          <p:nvPr/>
        </p:nvSpPr>
        <p:spPr>
          <a:xfrm>
            <a:off x="4178808" y="6369129"/>
            <a:ext cx="50292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>
                <a:solidFill>
                  <a:srgbClr val="787878"/>
                </a:solidFill>
              </a:defRPr>
            </a:pPr>
            <a:r>
              <a:rPr lang="fr-FR" sz="1000" dirty="0"/>
              <a:t>Maximum 7 slides — Merci de garder votre candidature concise, visuelle et orientée impact</a:t>
            </a:r>
            <a:r>
              <a:rPr dirty="0"/>
              <a:t>.</a:t>
            </a:r>
          </a:p>
        </p:txBody>
      </p: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14D5DE30-35D3-0467-CA59-8C96008ABB12}"/>
              </a:ext>
            </a:extLst>
          </p:cNvPr>
          <p:cNvCxnSpPr>
            <a:cxnSpLocks/>
          </p:cNvCxnSpPr>
          <p:nvPr/>
        </p:nvCxnSpPr>
        <p:spPr>
          <a:xfrm>
            <a:off x="1682496" y="6492240"/>
            <a:ext cx="2606040" cy="0"/>
          </a:xfrm>
          <a:prstGeom prst="line">
            <a:avLst/>
          </a:prstGeom>
          <a:ln w="6350">
            <a:solidFill>
              <a:srgbClr val="00B050"/>
            </a:solidFill>
            <a:tailEnd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365760"/>
            <a:ext cx="10058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05A5A"/>
                </a:solidFill>
              </a:defRPr>
            </a:pPr>
            <a:r>
              <a:t>Slide 6 — Scalabilité &amp; perspectives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0584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i="1">
                <a:solidFill>
                  <a:srgbClr val="646464"/>
                </a:solidFill>
              </a:defRPr>
            </a:pPr>
            <a:r>
              <a:t>ESG Excellence Awards 2026 — Official Submission Template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91440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Potentiel de réplication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Perspectives de développement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Extension géographique / sectorielle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Vision future &amp; impact attendu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D84933C-E5E5-8756-022D-4FE2954E102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304" y="6060186"/>
            <a:ext cx="1536192" cy="864108"/>
          </a:xfrm>
          <a:prstGeom prst="rect">
            <a:avLst/>
          </a:prstGeom>
        </p:spPr>
      </p:pic>
      <p:sp>
        <p:nvSpPr>
          <p:cNvPr id="10" name="TextBox 4">
            <a:extLst>
              <a:ext uri="{FF2B5EF4-FFF2-40B4-BE49-F238E27FC236}">
                <a16:creationId xmlns:a16="http://schemas.microsoft.com/office/drawing/2014/main" id="{1AAE33CF-FFB3-7474-4C0E-FC194D629CF0}"/>
              </a:ext>
            </a:extLst>
          </p:cNvPr>
          <p:cNvSpPr txBox="1"/>
          <p:nvPr/>
        </p:nvSpPr>
        <p:spPr>
          <a:xfrm>
            <a:off x="4178808" y="6369129"/>
            <a:ext cx="50292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>
                <a:solidFill>
                  <a:srgbClr val="787878"/>
                </a:solidFill>
              </a:defRPr>
            </a:pPr>
            <a:r>
              <a:rPr lang="fr-FR" sz="1000" dirty="0"/>
              <a:t>Maximum 7 slides — Merci de garder votre candidature concise, visuelle et orientée impact</a:t>
            </a:r>
            <a:r>
              <a:rPr dirty="0"/>
              <a:t>.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75649B1A-D8A1-B5F7-615D-9B3195F5C426}"/>
              </a:ext>
            </a:extLst>
          </p:cNvPr>
          <p:cNvCxnSpPr>
            <a:cxnSpLocks/>
          </p:cNvCxnSpPr>
          <p:nvPr/>
        </p:nvCxnSpPr>
        <p:spPr>
          <a:xfrm>
            <a:off x="1682496" y="6492240"/>
            <a:ext cx="2606040" cy="0"/>
          </a:xfrm>
          <a:prstGeom prst="line">
            <a:avLst/>
          </a:prstGeom>
          <a:ln w="6350">
            <a:solidFill>
              <a:srgbClr val="00B050"/>
            </a:solidFill>
            <a:tailEnd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0080" y="365760"/>
            <a:ext cx="100584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 b="1">
                <a:solidFill>
                  <a:srgbClr val="005A5A"/>
                </a:solidFill>
              </a:defRPr>
            </a:pPr>
            <a:r>
              <a:t>Slide 7 — Annexes &amp; visuels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005840"/>
            <a:ext cx="10058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i="1">
                <a:solidFill>
                  <a:srgbClr val="646464"/>
                </a:solidFill>
              </a:defRPr>
            </a:pPr>
            <a:r>
              <a:t>ESG Excellence Awards 2026 — Official Submission Template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645920"/>
            <a:ext cx="9144000" cy="4114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282828"/>
                </a:solidFill>
              </a:defRPr>
            </a:pPr>
            <a:r>
              <a:t>Photos / visuels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Graphiques / infographies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Certifications / labels</a:t>
            </a:r>
          </a:p>
          <a:p>
            <a:pPr>
              <a:defRPr sz="2000">
                <a:solidFill>
                  <a:srgbClr val="282828"/>
                </a:solidFill>
              </a:defRPr>
            </a:pPr>
            <a:r>
              <a:t>Liens utiles ou éléments complémentaires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C5D6BC2-FB69-A32D-9966-9AC669F683F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304" y="6060186"/>
            <a:ext cx="1536192" cy="864108"/>
          </a:xfrm>
          <a:prstGeom prst="rect">
            <a:avLst/>
          </a:prstGeom>
        </p:spPr>
      </p:pic>
      <p:sp>
        <p:nvSpPr>
          <p:cNvPr id="10" name="TextBox 4">
            <a:extLst>
              <a:ext uri="{FF2B5EF4-FFF2-40B4-BE49-F238E27FC236}">
                <a16:creationId xmlns:a16="http://schemas.microsoft.com/office/drawing/2014/main" id="{61673F63-53A4-92B7-CE06-8647D1A316EF}"/>
              </a:ext>
            </a:extLst>
          </p:cNvPr>
          <p:cNvSpPr txBox="1"/>
          <p:nvPr/>
        </p:nvSpPr>
        <p:spPr>
          <a:xfrm>
            <a:off x="4178808" y="6369129"/>
            <a:ext cx="502920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>
                <a:solidFill>
                  <a:srgbClr val="787878"/>
                </a:solidFill>
              </a:defRPr>
            </a:pPr>
            <a:r>
              <a:rPr lang="fr-FR" sz="1000" dirty="0"/>
              <a:t>Maximum 7 slides — Merci de garder votre candidature concise, visuelle et orientée impact</a:t>
            </a:r>
            <a:r>
              <a:rPr dirty="0"/>
              <a:t>.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2E245C91-FCED-6744-B063-5BB2DDDE098A}"/>
              </a:ext>
            </a:extLst>
          </p:cNvPr>
          <p:cNvCxnSpPr>
            <a:cxnSpLocks/>
          </p:cNvCxnSpPr>
          <p:nvPr/>
        </p:nvCxnSpPr>
        <p:spPr>
          <a:xfrm>
            <a:off x="1682496" y="6492240"/>
            <a:ext cx="2606040" cy="0"/>
          </a:xfrm>
          <a:prstGeom prst="line">
            <a:avLst/>
          </a:prstGeom>
          <a:ln w="6350">
            <a:solidFill>
              <a:srgbClr val="00B050"/>
            </a:solidFill>
            <a:tailEnd w="sm" len="sm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FD6C1A563F514E8DCC00F1E340DE3F" ma:contentTypeVersion="15" ma:contentTypeDescription="Crée un document." ma:contentTypeScope="" ma:versionID="1a6251abd6248f0e269b8457c025fd06">
  <xsd:schema xmlns:xsd="http://www.w3.org/2001/XMLSchema" xmlns:xs="http://www.w3.org/2001/XMLSchema" xmlns:p="http://schemas.microsoft.com/office/2006/metadata/properties" xmlns:ns2="709eb492-da76-4231-ae93-2174126d3aa7" xmlns:ns3="e98980f7-3523-4392-a303-af416411d7a1" targetNamespace="http://schemas.microsoft.com/office/2006/metadata/properties" ma:root="true" ma:fieldsID="dacbadce0ce5da4e5afa8fcc01f38e32" ns2:_="" ns3:_="">
    <xsd:import namespace="709eb492-da76-4231-ae93-2174126d3aa7"/>
    <xsd:import namespace="e98980f7-3523-4392-a303-af416411d7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b492-da76-4231-ae93-2174126d3a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Balises d’images" ma:readOnly="false" ma:fieldId="{5cf76f15-5ced-4ddc-b409-7134ff3c332f}" ma:taxonomyMulti="true" ma:sspId="a33ba1c6-31cb-460a-8ff4-27565b240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8980f7-3523-4392-a303-af416411d7a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da8cd0fd-e1d6-489d-b871-50a3226e789a}" ma:internalName="TaxCatchAll" ma:showField="CatchAllData" ma:web="e98980f7-3523-4392-a303-af416411d7a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98980f7-3523-4392-a303-af416411d7a1" xsi:nil="true"/>
    <lcf76f155ced4ddcb4097134ff3c332f xmlns="709eb492-da76-4231-ae93-2174126d3aa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1AC1C29-CB81-406B-A22C-D3ED8DFFB441}"/>
</file>

<file path=customXml/itemProps2.xml><?xml version="1.0" encoding="utf-8"?>
<ds:datastoreItem xmlns:ds="http://schemas.openxmlformats.org/officeDocument/2006/customXml" ds:itemID="{D8823572-C40E-4089-BB2F-B9F3AD3DFC38}"/>
</file>

<file path=customXml/itemProps3.xml><?xml version="1.0" encoding="utf-8"?>
<ds:datastoreItem xmlns:ds="http://schemas.openxmlformats.org/officeDocument/2006/customXml" ds:itemID="{2492D743-609C-41AA-806D-860DE90C4AA6}"/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325</Words>
  <Application>Microsoft Office PowerPoint</Application>
  <PresentationFormat>Affichage à l'écran (4:3)</PresentationFormat>
  <Paragraphs>50</Paragraphs>
  <Slides>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Aptos</vt:lpstr>
      <vt:lpstr>Arial</vt:lpstr>
      <vt:lpstr>Calibri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Abdelfettah Herizi</cp:lastModifiedBy>
  <cp:revision>2</cp:revision>
  <dcterms:created xsi:type="dcterms:W3CDTF">2013-01-27T09:14:16Z</dcterms:created>
  <dcterms:modified xsi:type="dcterms:W3CDTF">2026-05-07T08:43:34Z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0x010100D5FD6C1A563F514E8DCC00F1E340DE3F</vt:lpwstr>
  </property>
  <property fmtid="{D5CDD505-2E9C-101B-9397-08002B2CF9AE}" pid="3" name="MediaServiceImageTags">
    <vt:lpwstr/>
  </property>
</Properties>
</file>